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CAE99-41D8-03D5-3ABC-6B413AAC2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D03884-F19A-5F52-4C5B-D2226675B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4C4E3C-BC44-70CD-2FD8-8AA196D2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B780-4CB9-0493-C792-89682E4C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D4D0AE-BE8E-6B42-DD3C-A359C67E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56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D10FE-6177-AFC5-A19D-11D8BE3B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B515A-2159-3F32-EAD7-677EFC08C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8D146F-BC16-CF01-92DA-F85ECBB3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43B8C2-2F0E-B7DE-137B-E1D75C38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D9979-8289-0347-D16E-79C1C654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59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490079-0EB8-794D-387C-41796A1E3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C35313-E6B0-2237-2CA5-F1DCB1FB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92E6B-FC66-622D-B832-DB9CD40A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397CF6-FA06-580C-655B-5CDEAECB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217601-79E7-5389-70AD-2897FEE1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08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21556-2AF6-46FD-8C2F-C8CA6DCB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AE4AC-0421-2991-D791-C4DDCF3C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07B4A-C41E-4417-6BEA-CF5CADDB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C758D-125D-2425-E782-F3CFA509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DE2B5-97E4-38B4-7DB5-D183D285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23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89A62-6E40-2E48-7E88-BB65FBD3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5A2599-61BD-7918-ADDC-431B53ABE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8B2698-BC73-8BEF-8527-3705D3CD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59219C-4659-C360-7050-9157CA2F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B817C0-57C8-8874-03F1-420182CC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152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C1BBD-52C8-A0C6-30DA-17DB9F9D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1D92B-EDA1-4AED-E53D-04086144F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F98535-C8BB-F113-3225-A6D3828C9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7BBEB6-882D-CB55-1D85-E75F5D0A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EB89F5-5A45-EDC2-FF35-0E43DC45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CB10CC-CC75-16D2-05C6-F25ED6F6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00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6AD22-7F6C-DF85-B50D-56E787F5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3A45F4-6402-8C54-8C2B-0500454A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F15A00-670F-BC5B-B266-CA2145138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5E4279-578F-6929-B521-9D73F7106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009E9-FA40-377D-F9C2-6C4572221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9283E7-A711-5A6A-C62F-923B4D4D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93A3E1-2F2A-6819-C356-092286D4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E18107-3A4A-B413-860C-9706C067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32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BD5D4-E1AB-5049-07D2-19D875FD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17D57E-93B2-2473-F979-D88CB427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031C5F-52E5-9970-77CE-17CFD67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B6BAFC-63A3-BB30-B273-558C0E1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05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CD0F41-2905-C9B3-E151-C2CF62BD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F22113-6E0E-45B3-BD89-31E493E4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CD719-2401-D2D5-27E4-83C18957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13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E83E4-3A82-F41A-AC47-43587F88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8028E-6AD6-B411-1391-3A047A43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5BE67A-9300-8B2C-516C-C7795F22D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1307C-52C5-BC37-B089-0B5D719D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356655-26D4-E32D-7B84-9ED4BDCB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3D4372-E7F1-6CA8-CF68-59469CDE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4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338DB-0C17-433A-D3DD-94ECC51B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ABA65F-0842-FF8F-418F-9E07B961F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1211D0-AAD0-04CA-7A41-6AFEC7613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972F48-6AFB-A92C-48B3-17032CE8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6C5A45-6C8B-9519-AADF-80129E1C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3312D-DB93-1930-5489-43FA978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36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BE045E-E070-895B-9FCB-3A238399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B4B419-F318-D5C3-240B-663CD1652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92AAE-5AD8-D458-CC45-9D9B584E3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E3E4D6-64A7-473C-85EA-A5E7A47DDD45}" type="datetimeFigureOut">
              <a:rPr lang="es-CO" smtClean="0"/>
              <a:t>2025/04/21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B9FDA-4F23-80FE-74F1-B9B48B52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74D36-E47B-568B-0A8D-64799F2E0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85D86-76F7-4776-B9B6-697981A8E3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281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14480D-D4A1-0B6C-2407-FD03CA01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95" y="1041572"/>
            <a:ext cx="6019800" cy="3000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D9F6E9-8C9E-F136-CC92-85593C59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7" y="4143092"/>
            <a:ext cx="26765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EE78B-821E-754B-02D0-0C55756F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437213-EDEB-64AD-FAD7-B9F097ED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4192"/>
            <a:ext cx="5486400" cy="3619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3A3298-DF6B-F035-52DA-6B7EAE6C2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214483"/>
            <a:ext cx="5524500" cy="2219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9D7D2E-9300-EB4E-F63C-A24FEF2DA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12" y="1323975"/>
            <a:ext cx="56102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A14C-231F-008F-B683-02C7F8C8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FC96BA-903F-EC45-1814-E2789644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53"/>
          <a:stretch/>
        </p:blipFill>
        <p:spPr>
          <a:xfrm>
            <a:off x="2862167" y="1095469"/>
            <a:ext cx="6105525" cy="39739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E652F2-E1AB-0CFA-F089-D969C59CEDD7}"/>
              </a:ext>
            </a:extLst>
          </p:cNvPr>
          <p:cNvSpPr txBox="1"/>
          <p:nvPr/>
        </p:nvSpPr>
        <p:spPr>
          <a:xfrm>
            <a:off x="2444436" y="141259"/>
            <a:ext cx="667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Alimentación Saludable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EE4B850-11A3-2C16-5D9E-9A747126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04" y="2124075"/>
            <a:ext cx="2971800" cy="13049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532C82-C20E-9F5F-7659-CFD9CAF1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68" y="2372809"/>
            <a:ext cx="3238500" cy="14192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3C63E9-9AD7-5B0E-CB21-C5B52E69D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886" y="4859366"/>
            <a:ext cx="3248025" cy="18573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59C056A-C70F-2466-E291-A2A10223E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967" y="5441887"/>
            <a:ext cx="32194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77E21-806E-C819-6B49-228E85D84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276417A-BBD6-E3CB-5D91-852B7045F3F5}"/>
              </a:ext>
            </a:extLst>
          </p:cNvPr>
          <p:cNvSpPr txBox="1"/>
          <p:nvPr/>
        </p:nvSpPr>
        <p:spPr>
          <a:xfrm>
            <a:off x="2444436" y="141259"/>
            <a:ext cx="667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Recomendaciones para la preparación de alimentos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7DD1C5-ACB0-5772-F3B3-1D877EA2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29" y="746958"/>
            <a:ext cx="5142813" cy="50472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7997736-18A4-F1E0-CAD1-9C90D601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89" y="803139"/>
            <a:ext cx="6130351" cy="49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639E3-6DCD-B8E3-FC3E-DD22028A8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6B1B5B7-81DC-4153-86DD-93A5D33B3E21}"/>
              </a:ext>
            </a:extLst>
          </p:cNvPr>
          <p:cNvSpPr txBox="1"/>
          <p:nvPr/>
        </p:nvSpPr>
        <p:spPr>
          <a:xfrm>
            <a:off x="2444436" y="141259"/>
            <a:ext cx="667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Control de Salud del Niño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D693EF-ADA1-4A92-6451-40980546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84" y="861068"/>
            <a:ext cx="4235176" cy="54728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E5FAA1-ABE9-E133-5417-608AF217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43" y="861068"/>
            <a:ext cx="4851791" cy="5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91640-BB48-9AE0-C9AE-24551D3C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B5204C-A2B7-7F0E-A807-89BE99F462B8}"/>
              </a:ext>
            </a:extLst>
          </p:cNvPr>
          <p:cNvSpPr txBox="1"/>
          <p:nvPr/>
        </p:nvSpPr>
        <p:spPr>
          <a:xfrm>
            <a:off x="2444436" y="141259"/>
            <a:ext cx="667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Recomendaciones para la preparación de alimentos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CC3480-50FC-6B19-7EC2-8602EE4B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38" y="984241"/>
            <a:ext cx="5386964" cy="50705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F49B88-B30B-7485-C980-70CD015FF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230" y="803131"/>
            <a:ext cx="3208534" cy="55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9620E-6500-1434-CD59-538399A6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D6A0D45-CC4D-E28D-5566-1C3BED19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40" y="579422"/>
            <a:ext cx="3865405" cy="60160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9794BA2-07E3-EC7B-0207-D3EC2C900BC9}"/>
              </a:ext>
            </a:extLst>
          </p:cNvPr>
          <p:cNvSpPr txBox="1"/>
          <p:nvPr/>
        </p:nvSpPr>
        <p:spPr>
          <a:xfrm>
            <a:off x="2444436" y="141259"/>
            <a:ext cx="667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Signos y Alarmas de Desnutrición Infantil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CE655B-B4A7-924E-CA7E-15ABDF07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38" y="799156"/>
            <a:ext cx="5588668" cy="50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2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E297-D05A-7BAB-979D-6E63AE2B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ón: 14 puntos 11">
            <a:extLst>
              <a:ext uri="{FF2B5EF4-FFF2-40B4-BE49-F238E27FC236}">
                <a16:creationId xmlns:a16="http://schemas.microsoft.com/office/drawing/2014/main" id="{717EF8E8-D697-9762-68F0-9F3ED34DDAA2}"/>
              </a:ext>
            </a:extLst>
          </p:cNvPr>
          <p:cNvSpPr/>
          <p:nvPr/>
        </p:nvSpPr>
        <p:spPr>
          <a:xfrm rot="2460417">
            <a:off x="7093285" y="1764930"/>
            <a:ext cx="1968473" cy="2882578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E95E5D-07A7-E416-5A05-E5E6B836E53C}"/>
              </a:ext>
            </a:extLst>
          </p:cNvPr>
          <p:cNvSpPr txBox="1"/>
          <p:nvPr/>
        </p:nvSpPr>
        <p:spPr>
          <a:xfrm>
            <a:off x="2444436" y="141259"/>
            <a:ext cx="667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Derechos el Niño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06E6E2-0274-7711-E30D-739E55F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42" y="916974"/>
            <a:ext cx="5739379" cy="44916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8AAF670-A3C6-7D98-8652-510DE48E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43" y="4063832"/>
            <a:ext cx="4276866" cy="2175373"/>
          </a:xfrm>
          <a:prstGeom prst="rect">
            <a:avLst/>
          </a:prstGeom>
        </p:spPr>
      </p:pic>
      <p:sp>
        <p:nvSpPr>
          <p:cNvPr id="13" name="Explosión: 14 puntos 12">
            <a:extLst>
              <a:ext uri="{FF2B5EF4-FFF2-40B4-BE49-F238E27FC236}">
                <a16:creationId xmlns:a16="http://schemas.microsoft.com/office/drawing/2014/main" id="{1E441028-2B2B-B624-E13A-6EFBD55B34A9}"/>
              </a:ext>
            </a:extLst>
          </p:cNvPr>
          <p:cNvSpPr/>
          <p:nvPr/>
        </p:nvSpPr>
        <p:spPr>
          <a:xfrm rot="2460417">
            <a:off x="9809850" y="588456"/>
            <a:ext cx="1281282" cy="1768628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Explosión: 14 puntos 13">
            <a:extLst>
              <a:ext uri="{FF2B5EF4-FFF2-40B4-BE49-F238E27FC236}">
                <a16:creationId xmlns:a16="http://schemas.microsoft.com/office/drawing/2014/main" id="{69C8D9E3-4C59-E041-45AA-A5A6DE14741F}"/>
              </a:ext>
            </a:extLst>
          </p:cNvPr>
          <p:cNvSpPr/>
          <p:nvPr/>
        </p:nvSpPr>
        <p:spPr>
          <a:xfrm rot="2460417">
            <a:off x="9865639" y="2472475"/>
            <a:ext cx="955608" cy="1287558"/>
          </a:xfrm>
          <a:prstGeom prst="irregularSeal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Explosión: 14 puntos 14">
            <a:extLst>
              <a:ext uri="{FF2B5EF4-FFF2-40B4-BE49-F238E27FC236}">
                <a16:creationId xmlns:a16="http://schemas.microsoft.com/office/drawing/2014/main" id="{EB102231-5847-37EF-FCC5-66831D463D61}"/>
              </a:ext>
            </a:extLst>
          </p:cNvPr>
          <p:cNvSpPr/>
          <p:nvPr/>
        </p:nvSpPr>
        <p:spPr>
          <a:xfrm rot="2460417">
            <a:off x="919304" y="5186961"/>
            <a:ext cx="955608" cy="1287558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Explosión: 14 puntos 15">
            <a:extLst>
              <a:ext uri="{FF2B5EF4-FFF2-40B4-BE49-F238E27FC236}">
                <a16:creationId xmlns:a16="http://schemas.microsoft.com/office/drawing/2014/main" id="{BE0DCC78-0D34-F5DF-734E-05FCC5F923ED}"/>
              </a:ext>
            </a:extLst>
          </p:cNvPr>
          <p:cNvSpPr/>
          <p:nvPr/>
        </p:nvSpPr>
        <p:spPr>
          <a:xfrm rot="2460417">
            <a:off x="4272633" y="5297246"/>
            <a:ext cx="955608" cy="128755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9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26293-B4E8-8AC9-4136-8469ADD22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ón: 14 puntos 11">
            <a:extLst>
              <a:ext uri="{FF2B5EF4-FFF2-40B4-BE49-F238E27FC236}">
                <a16:creationId xmlns:a16="http://schemas.microsoft.com/office/drawing/2014/main" id="{6C33B0E9-C923-52B0-7D5A-F22268CC57EB}"/>
              </a:ext>
            </a:extLst>
          </p:cNvPr>
          <p:cNvSpPr/>
          <p:nvPr/>
        </p:nvSpPr>
        <p:spPr>
          <a:xfrm rot="2460417">
            <a:off x="938671" y="1173305"/>
            <a:ext cx="2684412" cy="3289117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9C6757-BA50-AE39-F2BA-3CF27EB78BE8}"/>
              </a:ext>
            </a:extLst>
          </p:cNvPr>
          <p:cNvSpPr txBox="1"/>
          <p:nvPr/>
        </p:nvSpPr>
        <p:spPr>
          <a:xfrm>
            <a:off x="2444436" y="141259"/>
            <a:ext cx="667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Derechos el Niño </a:t>
            </a:r>
          </a:p>
        </p:txBody>
      </p:sp>
      <p:sp>
        <p:nvSpPr>
          <p:cNvPr id="13" name="Explosión: 14 puntos 12">
            <a:extLst>
              <a:ext uri="{FF2B5EF4-FFF2-40B4-BE49-F238E27FC236}">
                <a16:creationId xmlns:a16="http://schemas.microsoft.com/office/drawing/2014/main" id="{BF5015A4-A2F0-3337-49C4-A2FCB095943F}"/>
              </a:ext>
            </a:extLst>
          </p:cNvPr>
          <p:cNvSpPr/>
          <p:nvPr/>
        </p:nvSpPr>
        <p:spPr>
          <a:xfrm rot="2460417">
            <a:off x="9965041" y="934973"/>
            <a:ext cx="1281282" cy="1768628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Explosión: 14 puntos 14">
            <a:extLst>
              <a:ext uri="{FF2B5EF4-FFF2-40B4-BE49-F238E27FC236}">
                <a16:creationId xmlns:a16="http://schemas.microsoft.com/office/drawing/2014/main" id="{F998B2FB-4172-DD79-CE83-1FF80009C4DD}"/>
              </a:ext>
            </a:extLst>
          </p:cNvPr>
          <p:cNvSpPr/>
          <p:nvPr/>
        </p:nvSpPr>
        <p:spPr>
          <a:xfrm rot="2460417">
            <a:off x="919304" y="5186961"/>
            <a:ext cx="955608" cy="1287558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Explosión: 14 puntos 15">
            <a:extLst>
              <a:ext uri="{FF2B5EF4-FFF2-40B4-BE49-F238E27FC236}">
                <a16:creationId xmlns:a16="http://schemas.microsoft.com/office/drawing/2014/main" id="{51DAA601-F435-DFA6-5943-C1C89E8B09AB}"/>
              </a:ext>
            </a:extLst>
          </p:cNvPr>
          <p:cNvSpPr/>
          <p:nvPr/>
        </p:nvSpPr>
        <p:spPr>
          <a:xfrm rot="2460417">
            <a:off x="2896083" y="5518080"/>
            <a:ext cx="955608" cy="128755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A9EDB-B822-46C2-6480-224B5839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906" y="510591"/>
            <a:ext cx="6596752" cy="47927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446FE6D-7D84-6E8B-C2E7-AD63B2BBDE38}"/>
              </a:ext>
            </a:extLst>
          </p:cNvPr>
          <p:cNvSpPr/>
          <p:nvPr/>
        </p:nvSpPr>
        <p:spPr>
          <a:xfrm>
            <a:off x="6799010" y="5447903"/>
            <a:ext cx="4083113" cy="1185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>
                <a:solidFill>
                  <a:schemeClr val="tx1"/>
                </a:solidFill>
              </a:rPr>
              <a:t>Si necesitas orientación te podemos ayudar , acércate a los servicios de promoción y mantenimiento de la salud en la Sede Santa Gertrudis </a:t>
            </a:r>
          </a:p>
          <a:p>
            <a:pPr algn="ctr"/>
            <a:r>
              <a:rPr lang="es-CO" sz="1000" dirty="0">
                <a:solidFill>
                  <a:schemeClr val="tx1"/>
                </a:solidFill>
              </a:rPr>
              <a:t>Diagonal 33 #35C sur – 31. Barrio Los Naranjos </a:t>
            </a:r>
          </a:p>
          <a:p>
            <a:pPr algn="ctr"/>
            <a:r>
              <a:rPr lang="es-CO" sz="1000" dirty="0">
                <a:solidFill>
                  <a:schemeClr val="tx1"/>
                </a:solidFill>
              </a:rPr>
              <a:t>Lunes a  jueves de 7:00 a.m. a 12:00 m. y de 1:00 p.m. a 5:00 p.m. </a:t>
            </a:r>
          </a:p>
          <a:p>
            <a:pPr algn="ctr"/>
            <a:r>
              <a:rPr lang="es-CO" sz="1000" dirty="0">
                <a:solidFill>
                  <a:schemeClr val="tx1"/>
                </a:solidFill>
              </a:rPr>
              <a:t>Viernes de 7:00 a.m. a 12:00 m. y de 1:00 p.m. a 4:00 p.m. </a:t>
            </a:r>
          </a:p>
        </p:txBody>
      </p:sp>
      <p:sp>
        <p:nvSpPr>
          <p:cNvPr id="14" name="Explosión: 14 puntos 13">
            <a:extLst>
              <a:ext uri="{FF2B5EF4-FFF2-40B4-BE49-F238E27FC236}">
                <a16:creationId xmlns:a16="http://schemas.microsoft.com/office/drawing/2014/main" id="{4EFE60F7-8E09-112E-58C2-DA1363074181}"/>
              </a:ext>
            </a:extLst>
          </p:cNvPr>
          <p:cNvSpPr/>
          <p:nvPr/>
        </p:nvSpPr>
        <p:spPr>
          <a:xfrm rot="2460417">
            <a:off x="10497219" y="4497919"/>
            <a:ext cx="955608" cy="1287558"/>
          </a:xfrm>
          <a:prstGeom prst="irregularSeal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Explosión: 14 puntos 7">
            <a:extLst>
              <a:ext uri="{FF2B5EF4-FFF2-40B4-BE49-F238E27FC236}">
                <a16:creationId xmlns:a16="http://schemas.microsoft.com/office/drawing/2014/main" id="{05EF04A8-D325-0E38-2E97-164835066836}"/>
              </a:ext>
            </a:extLst>
          </p:cNvPr>
          <p:cNvSpPr/>
          <p:nvPr/>
        </p:nvSpPr>
        <p:spPr>
          <a:xfrm rot="2460417">
            <a:off x="5470123" y="4933061"/>
            <a:ext cx="1281282" cy="1768628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0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0CD569A9291C184E96563304BF4B0F8C" ma:contentTypeVersion="1" ma:contentTypeDescription="Cargar una imagen." ma:contentTypeScope="" ma:versionID="5ccf358853cf3f7d503d3c2aa87b0ed2">
  <xsd:schema xmlns:xsd="http://www.w3.org/2001/XMLSchema" xmlns:xs="http://www.w3.org/2001/XMLSchema" xmlns:p="http://schemas.microsoft.com/office/2006/metadata/properties" xmlns:ns1="http://schemas.microsoft.com/sharepoint/v3" xmlns:ns2="426C19D5-6414-4EDA-BAB7-EE7131961FCD" xmlns:ns3="http://schemas.microsoft.com/sharepoint/v3/fields" targetNamespace="http://schemas.microsoft.com/office/2006/metadata/properties" ma:root="true" ma:fieldsID="52bb353b767c358e37d6b0aa596c2f78" ns1:_="" ns2:_="" ns3:_="">
    <xsd:import namespace="http://schemas.microsoft.com/sharepoint/v3"/>
    <xsd:import namespace="426C19D5-6414-4EDA-BAB7-EE7131961FC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19D5-6414-4EDA-BAB7-EE7131961FC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426C19D5-6414-4EDA-BAB7-EE7131961FCD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>HMUA</wic_System_Copyright>
  </documentManagement>
</p:properties>
</file>

<file path=customXml/itemProps1.xml><?xml version="1.0" encoding="utf-8"?>
<ds:datastoreItem xmlns:ds="http://schemas.openxmlformats.org/officeDocument/2006/customXml" ds:itemID="{81C5CBF9-6385-4C29-9295-68A20FBFD85F}"/>
</file>

<file path=customXml/itemProps2.xml><?xml version="1.0" encoding="utf-8"?>
<ds:datastoreItem xmlns:ds="http://schemas.openxmlformats.org/officeDocument/2006/customXml" ds:itemID="{E877AD27-33E9-4971-BF43-DF6FED05003F}"/>
</file>

<file path=customXml/itemProps3.xml><?xml version="1.0" encoding="utf-8"?>
<ds:datastoreItem xmlns:ds="http://schemas.openxmlformats.org/officeDocument/2006/customXml" ds:itemID="{268AFFF0-DBB0-4916-A56E-196BCCD8219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115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Cartilla de alimentación </dc:title>
  <dc:creator>Lucelly Alzate Rios</dc:creator>
  <cp:keywords>Nutrición, niños, alimentos, salud, saludable</cp:keywords>
  <dc:description/>
  <cp:lastModifiedBy>Lucelly Alzate Rios</cp:lastModifiedBy>
  <cp:revision>4</cp:revision>
  <dcterms:created xsi:type="dcterms:W3CDTF">2025-04-21T17:41:15Z</dcterms:created>
  <dcterms:modified xsi:type="dcterms:W3CDTF">2025-04-21T18:28:06Z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0x0101009148F5A04DDD49CBA7127AADA5FB792B00AADE34325A8B49CDA8BB4DB53328F214000CD569A9291C184E96563304BF4B0F8C</vt:lpwstr>
  </property>
  <property fmtid="{D5CDD505-2E9C-101B-9397-08002B2CF9AE}" pid="3" name="vti_imgdate">
    <vt:lpwstr>2025-04-22T00:00:00Z</vt:lpwstr>
  </property>
</Properties>
</file>